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303" r:id="rId6"/>
    <p:sldId id="305" r:id="rId7"/>
    <p:sldId id="306" r:id="rId8"/>
    <p:sldId id="307" r:id="rId9"/>
    <p:sldId id="304" r:id="rId10"/>
    <p:sldId id="300" r:id="rId11"/>
    <p:sldId id="292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0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517B-AFA1-4B86-BF7D-71212520545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kahoot.it/challenge/03756000?challenge-id=9d66cfb3-1c82-4128-a60e-bd3ab83de634_159069730011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OPz99FFbo7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kahoot.it/challenge/01455674?challenge-id=9d66cfb3-1c82-4128-a60e-bd3ab83de634_159069716860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Remote Learning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SMS-Grade 5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May </a:t>
            </a:r>
            <a:r>
              <a:rPr lang="en-US" dirty="0" smtClean="0"/>
              <a:t>29,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8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Science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going to try a </a:t>
            </a:r>
            <a:r>
              <a:rPr lang="en-US" dirty="0" err="1" smtClean="0"/>
              <a:t>Kahoot</a:t>
            </a:r>
            <a:r>
              <a:rPr lang="en-US" dirty="0" smtClean="0"/>
              <a:t> today.  It is a review </a:t>
            </a:r>
            <a:r>
              <a:rPr lang="en-US" dirty="0" err="1" smtClean="0"/>
              <a:t>Kahoot</a:t>
            </a:r>
            <a:r>
              <a:rPr lang="en-US" dirty="0" smtClean="0"/>
              <a:t> on Weather.  Give it a go: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kahoot.it/challenge/03756000?challenge-id=9d66cfb3-1c82-4128-a60e-bd3ab83de634_1590697300110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game PIN is 03756000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Mrs. Egea's Class : UNIT 3: LIVING THING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550" y="365125"/>
            <a:ext cx="1417830" cy="129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4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Readers Workshop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turn in your reading logs for the week today.</a:t>
            </a:r>
          </a:p>
          <a:p>
            <a:r>
              <a:rPr lang="en-US" dirty="0" smtClean="0"/>
              <a:t>Curl </a:t>
            </a:r>
            <a:r>
              <a:rPr lang="en-US" dirty="0" smtClean="0"/>
              <a:t>up with a good book and read…  just for pleasure! </a:t>
            </a:r>
          </a:p>
          <a:p>
            <a:r>
              <a:rPr lang="en-US" dirty="0" smtClean="0"/>
              <a:t>I am </a:t>
            </a:r>
            <a:r>
              <a:rPr lang="en-US" dirty="0" smtClean="0"/>
              <a:t>still </a:t>
            </a:r>
            <a:r>
              <a:rPr lang="en-US" dirty="0" smtClean="0"/>
              <a:t>listening to book 4 in Joy Hakim’s the History of US series, its titled </a:t>
            </a:r>
            <a:r>
              <a:rPr lang="en-US" u="sng" dirty="0" smtClean="0"/>
              <a:t>A New Nation</a:t>
            </a:r>
            <a:r>
              <a:rPr lang="en-US" dirty="0" smtClean="0"/>
              <a:t>.  As you know I love history and I think Joy does a fantastic storytelling job.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have abandoned The Lightning Thief for now, we’ll try it again maybe in the Fall.  Any suggestions for another book Finn may like?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As always, I would love to hear what you’re reading, please email me, tell me all about it or send me a video!  I miss you guys</a:t>
            </a:r>
            <a:r>
              <a:rPr lang="en-US" dirty="0">
                <a:sym typeface="Wingdings" panose="05000000000000000000" pitchFamily="2" charset="2"/>
              </a:rPr>
              <a:t>!</a:t>
            </a:r>
            <a:endParaRPr lang="en-US" dirty="0"/>
          </a:p>
        </p:txBody>
      </p:sp>
      <p:pic>
        <p:nvPicPr>
          <p:cNvPr id="4" name="Picture 3" descr="English @ Edrissis: INTERNATIONAL DAY OF THE BOO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795" y="213466"/>
            <a:ext cx="1018668" cy="14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3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 Made it!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11 </a:t>
            </a:r>
            <a:r>
              <a:rPr lang="en-US" dirty="0" smtClean="0"/>
              <a:t>down!!! I’m so proud of you!  We have </a:t>
            </a:r>
            <a:r>
              <a:rPr lang="en-US" dirty="0" smtClean="0"/>
              <a:t>10 </a:t>
            </a:r>
            <a:r>
              <a:rPr lang="en-US" dirty="0" smtClean="0"/>
              <a:t>days left of remote learning, let’s finish strong!  </a:t>
            </a:r>
            <a:r>
              <a:rPr lang="en-US" dirty="0" smtClean="0"/>
              <a:t>I hope I see everyone at pick up today!</a:t>
            </a:r>
            <a:endParaRPr lang="en-US" dirty="0" smtClean="0"/>
          </a:p>
          <a:p>
            <a:r>
              <a:rPr lang="en-US" dirty="0" smtClean="0"/>
              <a:t>Be well, enjoy the </a:t>
            </a:r>
            <a:r>
              <a:rPr lang="en-US" dirty="0" smtClean="0"/>
              <a:t>weekend!</a:t>
            </a:r>
            <a:endParaRPr lang="en-US" dirty="0"/>
          </a:p>
        </p:txBody>
      </p:sp>
      <p:pic>
        <p:nvPicPr>
          <p:cNvPr id="5" name="Picture 4" descr="Postcards from Hell's Kitchen: 04/01/2012 - 05/01/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93" y="2992516"/>
            <a:ext cx="4285643" cy="28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5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B050"/>
                </a:solidFill>
                <a:latin typeface="Comic Sans MS" panose="030F0702030302020204" pitchFamily="66" charset="0"/>
              </a:rPr>
              <a:t>HAPPY FRIDAY! 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Today is Friday, May </a:t>
            </a:r>
            <a:r>
              <a:rPr lang="en-US" dirty="0" smtClean="0">
                <a:latin typeface="Comic Sans MS" panose="030F0702030302020204" pitchFamily="66" charset="0"/>
              </a:rPr>
              <a:t>29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!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Please </a:t>
            </a:r>
            <a:r>
              <a:rPr lang="en-US" dirty="0" smtClean="0">
                <a:latin typeface="Comic Sans MS" panose="030F0702030302020204" pitchFamily="66" charset="0"/>
              </a:rPr>
              <a:t>join me today for a Zoom at 10:00AM.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Please bring to the Zoom: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Morning Math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A pencil and paper to write down any important information or a whiteboard and marker if you have one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TODAY IS STUDENT PICK UP/DROP OFF DAY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Please come pick up your belongings and drop off your SS text and Literature Circle book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Come to the playground side of the building between 12 and 3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Please where a mask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9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Daily Routine-At </a:t>
            </a:r>
            <a:r>
              <a:rPr lang="en-US" smtClean="0">
                <a:latin typeface="Comic Sans MS" panose="030F0702030302020204" pitchFamily="66" charset="0"/>
              </a:rPr>
              <a:t>School </a:t>
            </a:r>
            <a:br>
              <a:rPr lang="en-US" smtClean="0">
                <a:latin typeface="Comic Sans MS" panose="030F0702030302020204" pitchFamily="66" charset="0"/>
              </a:rPr>
            </a:br>
            <a:r>
              <a:rPr lang="en-US" smtClean="0">
                <a:latin typeface="Comic Sans MS" panose="030F0702030302020204" pitchFamily="66" charset="0"/>
              </a:rPr>
              <a:t>(for reference)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275399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342097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242833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375024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89011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736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2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2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Writers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0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Prayer/Service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5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12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6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92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5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5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62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Ideas for Possible Daily Routine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At Home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breakfast get settled at workspace and complete Morning Math on blank paper.</a:t>
            </a:r>
          </a:p>
          <a:p>
            <a:r>
              <a:rPr lang="en-US" dirty="0" smtClean="0"/>
              <a:t>Work on subject assignments, if questions email me I will be checking my email on the hour.</a:t>
            </a:r>
          </a:p>
          <a:p>
            <a:r>
              <a:rPr lang="en-US" dirty="0" smtClean="0"/>
              <a:t>Take a snack break/</a:t>
            </a:r>
            <a:r>
              <a:rPr lang="en-US" dirty="0" err="1" smtClean="0"/>
              <a:t>Facetime</a:t>
            </a:r>
            <a:r>
              <a:rPr lang="en-US" dirty="0" smtClean="0"/>
              <a:t> a friend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If you can get outside for a quick break, do it.</a:t>
            </a:r>
          </a:p>
          <a:p>
            <a:r>
              <a:rPr lang="en-US" dirty="0" smtClean="0"/>
              <a:t>Continue working on assignments, if you sent questions check email for answer from me.</a:t>
            </a:r>
          </a:p>
          <a:p>
            <a:r>
              <a:rPr lang="en-US" dirty="0" smtClean="0"/>
              <a:t>Lunch-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Provecho</a:t>
            </a:r>
            <a:r>
              <a:rPr lang="en-US" dirty="0" smtClean="0"/>
              <a:t> (Enjoy your meal!)</a:t>
            </a:r>
          </a:p>
          <a:p>
            <a:r>
              <a:rPr lang="en-US" dirty="0" smtClean="0"/>
              <a:t>Reading time, 20 minutes (at least) after lunch</a:t>
            </a:r>
          </a:p>
          <a:p>
            <a:r>
              <a:rPr lang="en-US" dirty="0" smtClean="0"/>
              <a:t>If you can get back outside for a break, do it</a:t>
            </a:r>
          </a:p>
          <a:p>
            <a:r>
              <a:rPr lang="en-US" dirty="0" smtClean="0"/>
              <a:t>Finish up any assignments, enjoy the rest of your day!</a:t>
            </a:r>
          </a:p>
        </p:txBody>
      </p:sp>
    </p:spTree>
    <p:extLst>
      <p:ext uri="{BB962C8B-B14F-4D97-AF65-F5344CB8AC3E}">
        <p14:creationId xmlns:p14="http://schemas.microsoft.com/office/powerpoint/2010/main" val="6816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Morning Math 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MUST DO</a:t>
            </a:r>
          </a:p>
          <a:p>
            <a:r>
              <a:rPr lang="en-US" dirty="0" smtClean="0"/>
              <a:t>Please answer the daily questions from this morning math work on a blank paper with your name and title MW24. </a:t>
            </a:r>
          </a:p>
          <a:p>
            <a:r>
              <a:rPr lang="en-US" dirty="0" smtClean="0"/>
              <a:t>The PDF is posted on </a:t>
            </a:r>
            <a:r>
              <a:rPr lang="en-US" dirty="0" err="1" smtClean="0"/>
              <a:t>Weebly</a:t>
            </a:r>
            <a:r>
              <a:rPr lang="en-US" dirty="0" smtClean="0"/>
              <a:t>.  </a:t>
            </a:r>
            <a:r>
              <a:rPr lang="en-US" b="1" dirty="0" smtClean="0"/>
              <a:t>You do not have to print this</a:t>
            </a:r>
            <a:r>
              <a:rPr lang="en-US" dirty="0" smtClean="0"/>
              <a:t>.  You can solve the problems by reading them on screen and solving them on paper.</a:t>
            </a:r>
          </a:p>
        </p:txBody>
      </p:sp>
      <p:pic>
        <p:nvPicPr>
          <p:cNvPr id="6" name="Picture 5" descr="WEBS DE MATEMÁTICAS | AREATABLET.Recursos Educativos TIC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47" y="365126"/>
            <a:ext cx="1438479" cy="13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Math 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</a:t>
            </a:r>
            <a:r>
              <a:rPr lang="en-US" dirty="0" smtClean="0"/>
              <a:t>you are going to watch a </a:t>
            </a:r>
            <a:r>
              <a:rPr lang="en-US" dirty="0" smtClean="0"/>
              <a:t>second video </a:t>
            </a:r>
            <a:r>
              <a:rPr lang="en-US" dirty="0" smtClean="0"/>
              <a:t>on divisibility.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clues that will tell you if a number can be divided evenly by another number.  We have talked about divisibility when we worked on fractions.  If you remember we learned that if a numerator and a denominator are both EVEN, that means they can be simplified by dividing both by 2.  That is because of the divisibility rule of 2.  </a:t>
            </a:r>
          </a:p>
          <a:p>
            <a:r>
              <a:rPr lang="en-US" dirty="0" smtClean="0"/>
              <a:t>Watch </a:t>
            </a:r>
            <a:r>
              <a:rPr lang="en-US" dirty="0" smtClean="0"/>
              <a:t>the second </a:t>
            </a:r>
            <a:r>
              <a:rPr lang="en-US" dirty="0" smtClean="0"/>
              <a:t>video by Mr. J about divisibility: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www.youtube.com/watch?v=OPz99FFbo7M</a:t>
            </a:r>
            <a:endParaRPr lang="en-US" dirty="0" smtClean="0"/>
          </a:p>
          <a:p>
            <a:r>
              <a:rPr lang="en-US" dirty="0" smtClean="0"/>
              <a:t>After watching the video, </a:t>
            </a:r>
            <a:r>
              <a:rPr lang="en-US" dirty="0" smtClean="0"/>
              <a:t>and using the reference sheet below answer the questions for me.</a:t>
            </a:r>
            <a:endParaRPr lang="en-US" dirty="0" smtClean="0"/>
          </a:p>
          <a:p>
            <a:pPr marL="186262" indent="0">
              <a:buNone/>
            </a:pPr>
            <a:endParaRPr lang="en-US" dirty="0"/>
          </a:p>
          <a:p>
            <a:pPr marL="186262" indent="0">
              <a:buNone/>
            </a:pPr>
            <a:endParaRPr lang="en-US" dirty="0"/>
          </a:p>
          <a:p>
            <a:endParaRPr lang="en-US" b="1" dirty="0" smtClean="0"/>
          </a:p>
        </p:txBody>
      </p:sp>
      <p:pic>
        <p:nvPicPr>
          <p:cNvPr id="4" name="Picture 3" descr="WEBS DE MATEMÁTICAS | AREATABLET.Recursos Educativos TIC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15" y="481565"/>
            <a:ext cx="1205015" cy="109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81" y="238858"/>
            <a:ext cx="5121084" cy="647756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644" y="1435744"/>
            <a:ext cx="4503810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8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Math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videos and the reference chart about please try the following quiz on </a:t>
            </a:r>
            <a:r>
              <a:rPr lang="en-US" dirty="0" err="1" smtClean="0"/>
              <a:t>Kahoot</a:t>
            </a:r>
            <a:r>
              <a:rPr lang="en-US" dirty="0" smtClean="0"/>
              <a:t>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kahoot.it/challenge/01455674?challenge-id=9d66cfb3-1c82-4128-a60e-bd3ab83de634_1590697168609</a:t>
            </a:r>
            <a:endParaRPr lang="en-US" dirty="0" smtClean="0"/>
          </a:p>
          <a:p>
            <a:r>
              <a:rPr lang="en-US" dirty="0" smtClean="0"/>
              <a:t>Game PIN is 01455674</a:t>
            </a:r>
          </a:p>
          <a:p>
            <a:r>
              <a:rPr lang="en-US" dirty="0" smtClean="0"/>
              <a:t>This is not for a grade it is to check in on your understanding of the divisibility rules.  You can use the charts to help you if you need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9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Social Studies  							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week you </a:t>
            </a:r>
            <a:r>
              <a:rPr lang="en-US" dirty="0" smtClean="0"/>
              <a:t>have been</a:t>
            </a:r>
            <a:r>
              <a:rPr lang="en-US" dirty="0" smtClean="0"/>
              <a:t> </a:t>
            </a:r>
            <a:r>
              <a:rPr lang="en-US" dirty="0" smtClean="0"/>
              <a:t>working on and completing a </a:t>
            </a:r>
            <a:r>
              <a:rPr lang="en-US" dirty="0" err="1" smtClean="0"/>
              <a:t>WebQuest</a:t>
            </a:r>
            <a:r>
              <a:rPr lang="en-US" dirty="0" smtClean="0"/>
              <a:t>, the assignment is posted on </a:t>
            </a:r>
            <a:r>
              <a:rPr lang="en-US" dirty="0" err="1" smtClean="0"/>
              <a:t>weebly</a:t>
            </a:r>
            <a:r>
              <a:rPr lang="en-US" dirty="0" smtClean="0"/>
              <a:t>.  </a:t>
            </a:r>
            <a:r>
              <a:rPr lang="en-US" dirty="0" smtClean="0"/>
              <a:t>Please turn your answers in today.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WebQuest</a:t>
            </a:r>
            <a:r>
              <a:rPr lang="en-US" dirty="0" smtClean="0"/>
              <a:t> is an internet scavenger hunt.  The </a:t>
            </a:r>
            <a:r>
              <a:rPr lang="en-US" dirty="0" err="1" smtClean="0"/>
              <a:t>WebQuest</a:t>
            </a:r>
            <a:r>
              <a:rPr lang="en-US" dirty="0" smtClean="0"/>
              <a:t> you will be completing this week is about the Founding Fathers of the U.S.A.</a:t>
            </a:r>
          </a:p>
          <a:p>
            <a:r>
              <a:rPr lang="en-US" dirty="0" smtClean="0"/>
              <a:t>There are 54 questions to be answered.  As this is a short week I recommend answering 13 or 14 questions each day.  The last 4 are to be longer in response as they are deeper thinking questions.  Please be sure to answer all questions (in complete sentences) on paper, in a document or text and submit through Dojo on or before Friday, May 29</a:t>
            </a:r>
            <a:r>
              <a:rPr lang="en-US" baseline="30000" dirty="0" smtClean="0"/>
              <a:t>th</a:t>
            </a:r>
            <a:r>
              <a:rPr lang="en-US" dirty="0" smtClean="0"/>
              <a:t>.  Happy hunting!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File:Flag-map of the United States.sv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92" y="578892"/>
            <a:ext cx="1435053" cy="89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5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856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Office Theme</vt:lpstr>
      <vt:lpstr>Remote Learning  SMS-Grade 5</vt:lpstr>
      <vt:lpstr>HAPPY FRIDAY! </vt:lpstr>
      <vt:lpstr>Daily Routine-At School  (for reference)</vt:lpstr>
      <vt:lpstr>Ideas for Possible Daily Routine  At Home</vt:lpstr>
      <vt:lpstr>Morning Math </vt:lpstr>
      <vt:lpstr>Math </vt:lpstr>
      <vt:lpstr>PowerPoint Presentation</vt:lpstr>
      <vt:lpstr>Math</vt:lpstr>
      <vt:lpstr>Social Studies         </vt:lpstr>
      <vt:lpstr>Science </vt:lpstr>
      <vt:lpstr>Readers Workshop</vt:lpstr>
      <vt:lpstr>We Made it!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</dc:title>
  <dc:creator>Grade 5 Teacher</dc:creator>
  <cp:lastModifiedBy>Grade 5 Teacher</cp:lastModifiedBy>
  <cp:revision>84</cp:revision>
  <dcterms:created xsi:type="dcterms:W3CDTF">2020-03-15T21:04:12Z</dcterms:created>
  <dcterms:modified xsi:type="dcterms:W3CDTF">2020-05-28T20:28:41Z</dcterms:modified>
</cp:coreProperties>
</file>