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304" r:id="rId6"/>
    <p:sldId id="273" r:id="rId7"/>
    <p:sldId id="305" r:id="rId8"/>
    <p:sldId id="306" r:id="rId9"/>
    <p:sldId id="307" r:id="rId10"/>
    <p:sldId id="308" r:id="rId11"/>
    <p:sldId id="294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46" autoAdjust="0"/>
    <p:restoredTop sz="94660"/>
  </p:normalViewPr>
  <p:slideViewPr>
    <p:cSldViewPr snapToGrid="0">
      <p:cViewPr varScale="1">
        <p:scale>
          <a:sx n="83" d="100"/>
          <a:sy n="83" d="100"/>
        </p:scale>
        <p:origin x="13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517B-AFA1-4B86-BF7D-712125205456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B7820-C08B-4490-960F-C11F8D7D7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7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517B-AFA1-4B86-BF7D-712125205456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B7820-C08B-4490-960F-C11F8D7D7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63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517B-AFA1-4B86-BF7D-712125205456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B7820-C08B-4490-960F-C11F8D7D7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15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517B-AFA1-4B86-BF7D-712125205456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B7820-C08B-4490-960F-C11F8D7D7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031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517B-AFA1-4B86-BF7D-712125205456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B7820-C08B-4490-960F-C11F8D7D7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39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517B-AFA1-4B86-BF7D-712125205456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B7820-C08B-4490-960F-C11F8D7D7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207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517B-AFA1-4B86-BF7D-712125205456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B7820-C08B-4490-960F-C11F8D7D7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71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517B-AFA1-4B86-BF7D-712125205456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B7820-C08B-4490-960F-C11F8D7D7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86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517B-AFA1-4B86-BF7D-712125205456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B7820-C08B-4490-960F-C11F8D7D7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846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517B-AFA1-4B86-BF7D-712125205456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B7820-C08B-4490-960F-C11F8D7D7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647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517B-AFA1-4B86-BF7D-712125205456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B7820-C08B-4490-960F-C11F8D7D7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55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8517B-AFA1-4B86-BF7D-712125205456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B7820-C08B-4490-960F-C11F8D7D7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571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mass.pbslearningmedia.org/resource/idptv11.sci.ess.earthsys.d4krom/rocks-and-mineral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etepic.com/learn/freeremotestudentaccess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AmXOOqEEl9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readworks.org/article/Mapping-the-West-The-Journey-of-Lewis-and-Clark/b9051902-07ff-426a-adcf-80643f01862b#!articleTab:conten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Remote Learning</a:t>
            </a:r>
            <a:r>
              <a:rPr lang="en-US" dirty="0" smtClean="0">
                <a:solidFill>
                  <a:srgbClr val="0070C0"/>
                </a:solidFill>
              </a:rPr>
              <a:t>	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SMS-Grade 5</a:t>
            </a:r>
            <a:endParaRPr lang="en-US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Tuesday, </a:t>
            </a:r>
            <a:r>
              <a:rPr lang="en-US" dirty="0" smtClean="0"/>
              <a:t>June 2</a:t>
            </a:r>
            <a:r>
              <a:rPr lang="en-US" dirty="0" smtClean="0"/>
              <a:t>,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080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Science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 you are going to view a video about the </a:t>
            </a:r>
            <a:r>
              <a:rPr lang="en-US" dirty="0" smtClean="0"/>
              <a:t>rocks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>
                <a:hlinkClick r:id="rId2"/>
              </a:rPr>
              <a:t>https://mass.pbslearningmedia.org/resource/idptv11.sci.ess.earthsys.d4krom/rocks-and-minerals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After </a:t>
            </a:r>
            <a:r>
              <a:rPr lang="en-US" dirty="0" smtClean="0"/>
              <a:t>watching the video </a:t>
            </a:r>
            <a:r>
              <a:rPr lang="en-US" dirty="0" smtClean="0"/>
              <a:t>answer the following questions:</a:t>
            </a:r>
          </a:p>
          <a:p>
            <a:pPr lvl="1"/>
            <a:r>
              <a:rPr lang="en-US" dirty="0"/>
              <a:t>How are rocks classified?</a:t>
            </a:r>
          </a:p>
          <a:p>
            <a:pPr lvl="1"/>
            <a:r>
              <a:rPr lang="en-US" dirty="0"/>
              <a:t>What forces can change rocks?</a:t>
            </a:r>
          </a:p>
          <a:p>
            <a:pPr lvl="1"/>
            <a:r>
              <a:rPr lang="en-US" dirty="0"/>
              <a:t>Most of the earth is made of what kind of rock? Why?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 descr="Mrs. Egea's Class : UNIT 3: LIVING THING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550" y="365125"/>
            <a:ext cx="1417830" cy="129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618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Readers Workshop</a:t>
            </a:r>
            <a:endParaRPr lang="en-US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What was your favorite thing that </a:t>
            </a:r>
            <a:r>
              <a:rPr lang="en-US" smtClean="0">
                <a:sym typeface="Wingdings" panose="05000000000000000000" pitchFamily="2" charset="2"/>
              </a:rPr>
              <a:t>we read </a:t>
            </a:r>
            <a:r>
              <a:rPr lang="en-US" dirty="0" smtClean="0">
                <a:sym typeface="Wingdings" panose="05000000000000000000" pitchFamily="2" charset="2"/>
              </a:rPr>
              <a:t>together this year?  Tell me the title and why you liked it?  Feel free to draw me a picture to go along with your opinion.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In </a:t>
            </a:r>
            <a:r>
              <a:rPr lang="en-US" dirty="0" smtClean="0">
                <a:sym typeface="Wingdings" panose="05000000000000000000" pitchFamily="2" charset="2"/>
              </a:rPr>
              <a:t>addition to your Book Club Project </a:t>
            </a:r>
            <a:r>
              <a:rPr lang="en-US" b="1" dirty="0" smtClean="0">
                <a:sym typeface="Wingdings" panose="05000000000000000000" pitchFamily="2" charset="2"/>
              </a:rPr>
              <a:t>please read at least 20 minutes </a:t>
            </a:r>
            <a:r>
              <a:rPr lang="en-US" dirty="0" smtClean="0">
                <a:sym typeface="Wingdings" panose="05000000000000000000" pitchFamily="2" charset="2"/>
              </a:rPr>
              <a:t>daily.  Keep a log of what you are reading, for example:</a:t>
            </a:r>
          </a:p>
          <a:p>
            <a:r>
              <a:rPr lang="en-US" b="1" dirty="0" smtClean="0">
                <a:sym typeface="Wingdings" panose="05000000000000000000" pitchFamily="2" charset="2"/>
              </a:rPr>
              <a:t>Date		Title of Book		Minutes Spent Reading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I’m keeping the Epic instructions up for anyone who may want them.</a:t>
            </a: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://www.getepic.com/learn/freeremotestudentaccess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>
                <a:sym typeface="Wingdings" panose="05000000000000000000" pitchFamily="2" charset="2"/>
              </a:rPr>
              <a:t>Our class code is:  </a:t>
            </a:r>
            <a:r>
              <a:rPr lang="en-US" b="1" dirty="0" smtClean="0">
                <a:sym typeface="Wingdings" panose="05000000000000000000" pitchFamily="2" charset="2"/>
              </a:rPr>
              <a:t>ipq0478</a:t>
            </a:r>
          </a:p>
        </p:txBody>
      </p:sp>
      <p:pic>
        <p:nvPicPr>
          <p:cNvPr id="4" name="Picture 3" descr="English @ Edrissis: INTERNATIONAL DAY OF THE BOOK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3795" y="213466"/>
            <a:ext cx="1018668" cy="1477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55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We Made it!</a:t>
            </a:r>
            <a:endParaRPr lang="en-US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well, enjoy the rest of your day!</a:t>
            </a:r>
          </a:p>
          <a:p>
            <a:endParaRPr lang="en-US" dirty="0"/>
          </a:p>
        </p:txBody>
      </p:sp>
      <p:pic>
        <p:nvPicPr>
          <p:cNvPr id="5" name="Picture 4" descr="translation - It's too cute! But what is &quot;it&quot;? - English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2696" y="2605074"/>
            <a:ext cx="5801014" cy="3261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252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GOOD MORNING! </a:t>
            </a:r>
            <a:endParaRPr lang="en-US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Good morning, today is </a:t>
            </a:r>
            <a:r>
              <a:rPr lang="en-US" dirty="0" smtClean="0">
                <a:latin typeface="Comic Sans MS" panose="030F0702030302020204" pitchFamily="66" charset="0"/>
              </a:rPr>
              <a:t>Tuesday, June 2nd.  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Be sure to read the slides thoroughly</a:t>
            </a:r>
            <a:r>
              <a:rPr lang="en-US" dirty="0" smtClean="0">
                <a:latin typeface="Comic Sans MS" panose="030F0702030302020204" pitchFamily="66" charset="0"/>
              </a:rPr>
              <a:t>.  There is a Virtual Field Day Challenge today.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Please join our Zoom today at 10:00AM.  Be sure to have with you:</a:t>
            </a:r>
          </a:p>
          <a:p>
            <a:pPr lvl="1"/>
            <a:r>
              <a:rPr lang="en-US" dirty="0" smtClean="0">
                <a:latin typeface="Comic Sans MS" panose="030F0702030302020204" pitchFamily="66" charset="0"/>
              </a:rPr>
              <a:t>Paper and pencil or a whiteboard and marker if you have it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We are nearing the end of our Grade 5 journey </a:t>
            </a:r>
            <a:r>
              <a:rPr lang="en-US" dirty="0" smtClean="0">
                <a:latin typeface="Comic Sans MS" panose="030F0702030302020204" pitchFamily="66" charset="0"/>
              </a:rPr>
              <a:t>together, 9 days left-SINGLE DIGITS!  </a:t>
            </a:r>
            <a:r>
              <a:rPr lang="en-US" dirty="0" smtClean="0">
                <a:latin typeface="Comic Sans MS" panose="030F0702030302020204" pitchFamily="66" charset="0"/>
              </a:rPr>
              <a:t>Please hang in there and finish strong.  You can do it!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492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Daily Routine-At School 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 smtClean="0">
                <a:latin typeface="Comic Sans MS" panose="030F0702030302020204" pitchFamily="66" charset="0"/>
              </a:rPr>
              <a:t>(for reference)</a:t>
            </a:r>
            <a:endParaRPr lang="en-US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7275399"/>
              </p:ext>
            </p:extLst>
          </p:nvPr>
        </p:nvGraphicFramePr>
        <p:xfrm>
          <a:off x="838200" y="1825625"/>
          <a:ext cx="10515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363420973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42428337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23750246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21890119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1773664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Tuesday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Friday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128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Morning 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Morning Math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Morning 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Morning 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Morning Math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23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Writers Workshop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8905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Snack break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Prayer/Service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Snack break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Snack break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856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Social Studies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Snack</a:t>
                      </a:r>
                      <a:r>
                        <a:rPr lang="en-US" baseline="0" dirty="0" smtClean="0"/>
                        <a:t> Break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Snack</a:t>
                      </a:r>
                      <a:r>
                        <a:rPr lang="en-US" baseline="0" dirty="0" smtClean="0"/>
                        <a:t> Break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Writers</a:t>
                      </a:r>
                      <a:r>
                        <a:rPr lang="en-US" baseline="0" dirty="0" smtClean="0"/>
                        <a:t> Workshop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Writers</a:t>
                      </a:r>
                      <a:r>
                        <a:rPr lang="en-US" baseline="0" dirty="0" smtClean="0"/>
                        <a:t> Workshop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127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Social</a:t>
                      </a:r>
                      <a:r>
                        <a:rPr lang="en-US" baseline="0" dirty="0" smtClean="0"/>
                        <a:t> Studies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Social</a:t>
                      </a:r>
                      <a:r>
                        <a:rPr lang="en-US" baseline="0" dirty="0" smtClean="0"/>
                        <a:t>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Social</a:t>
                      </a:r>
                      <a:r>
                        <a:rPr lang="en-US" baseline="0" dirty="0" smtClean="0"/>
                        <a:t> Studies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Social Studies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960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Spanish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Science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8992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Lunch/Recess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Lunch/Recess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Lunch/Recess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Lunch/Recess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Lunch/Recess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757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Readers Workshop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Readers</a:t>
                      </a:r>
                      <a:r>
                        <a:rPr lang="en-US" baseline="0" dirty="0" smtClean="0"/>
                        <a:t> Workshop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Choir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Readers Workshop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851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Readers</a:t>
                      </a:r>
                      <a:r>
                        <a:rPr lang="en-US" baseline="0" dirty="0" smtClean="0"/>
                        <a:t> Workshop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Religion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Readers Workshop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Spanish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623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295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Ideas for Possible Daily Routine 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 smtClean="0">
                <a:latin typeface="Comic Sans MS" panose="030F0702030302020204" pitchFamily="66" charset="0"/>
              </a:rPr>
              <a:t>At Home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After breakfast get settled at workspace and complete Morning Math on blank paper.</a:t>
            </a:r>
          </a:p>
          <a:p>
            <a:r>
              <a:rPr lang="en-US" dirty="0" smtClean="0"/>
              <a:t>Work on subject assignments, if questions email me I will be checking my email on the hour.</a:t>
            </a:r>
          </a:p>
          <a:p>
            <a:r>
              <a:rPr lang="en-US" dirty="0" smtClean="0"/>
              <a:t>Take a snack break/</a:t>
            </a:r>
            <a:r>
              <a:rPr lang="en-US" dirty="0" err="1" smtClean="0"/>
              <a:t>Facetime</a:t>
            </a:r>
            <a:r>
              <a:rPr lang="en-US" dirty="0" smtClean="0"/>
              <a:t> a friend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r>
              <a:rPr lang="en-US" dirty="0" smtClean="0"/>
              <a:t>If you can get outside for a quick break, do it.</a:t>
            </a:r>
          </a:p>
          <a:p>
            <a:r>
              <a:rPr lang="en-US" dirty="0" smtClean="0"/>
              <a:t>Continue working on assignments, if you sent questions check email for answer from me.</a:t>
            </a:r>
          </a:p>
          <a:p>
            <a:r>
              <a:rPr lang="en-US" dirty="0" smtClean="0"/>
              <a:t>Lunch-</a:t>
            </a:r>
            <a:r>
              <a:rPr lang="en-US" dirty="0" err="1" smtClean="0"/>
              <a:t>Buen</a:t>
            </a:r>
            <a:r>
              <a:rPr lang="en-US" dirty="0" smtClean="0"/>
              <a:t> </a:t>
            </a:r>
            <a:r>
              <a:rPr lang="en-US" dirty="0" err="1" smtClean="0"/>
              <a:t>Provecho</a:t>
            </a:r>
            <a:r>
              <a:rPr lang="en-US" dirty="0" smtClean="0"/>
              <a:t> (Enjoy your meal!)</a:t>
            </a:r>
          </a:p>
          <a:p>
            <a:r>
              <a:rPr lang="en-US" dirty="0" smtClean="0"/>
              <a:t>Reading time, 20 minutes (at least) after lunch</a:t>
            </a:r>
          </a:p>
          <a:p>
            <a:r>
              <a:rPr lang="en-US" dirty="0" smtClean="0"/>
              <a:t>If you can get back outside for a break, do it</a:t>
            </a:r>
          </a:p>
          <a:p>
            <a:r>
              <a:rPr lang="en-US" dirty="0" smtClean="0"/>
              <a:t>Finish up any assignments, enjoy the rest of your day!</a:t>
            </a:r>
          </a:p>
        </p:txBody>
      </p:sp>
    </p:spTree>
    <p:extLst>
      <p:ext uri="{BB962C8B-B14F-4D97-AF65-F5344CB8AC3E}">
        <p14:creationId xmlns:p14="http://schemas.microsoft.com/office/powerpoint/2010/main" val="681638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Morning Math </a:t>
            </a:r>
            <a:endParaRPr lang="en-US" b="1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MUST DO</a:t>
            </a:r>
          </a:p>
          <a:p>
            <a:r>
              <a:rPr lang="en-US" dirty="0" smtClean="0"/>
              <a:t>Please answer the daily questions from this morning math work on a blank paper with your name and title MW25</a:t>
            </a:r>
          </a:p>
          <a:p>
            <a:r>
              <a:rPr lang="en-US" dirty="0" smtClean="0"/>
              <a:t>Question 1 each day is about calculating volume, we have not learned this together so question 1 each day is not required, if you would like to give it a try feel free. </a:t>
            </a:r>
          </a:p>
          <a:p>
            <a:r>
              <a:rPr lang="en-US" dirty="0" smtClean="0"/>
              <a:t>The PDF is posted on </a:t>
            </a:r>
            <a:r>
              <a:rPr lang="en-US" dirty="0" err="1" smtClean="0"/>
              <a:t>Weebly</a:t>
            </a:r>
            <a:r>
              <a:rPr lang="en-US" dirty="0" smtClean="0"/>
              <a:t>.  </a:t>
            </a:r>
            <a:r>
              <a:rPr lang="en-US" b="1" dirty="0" smtClean="0"/>
              <a:t>You do not have to print this</a:t>
            </a:r>
            <a:r>
              <a:rPr lang="en-US" dirty="0" smtClean="0"/>
              <a:t>.  You can solve the problems by reading them on screen and solving them on paper.</a:t>
            </a:r>
          </a:p>
        </p:txBody>
      </p:sp>
      <p:pic>
        <p:nvPicPr>
          <p:cNvPr id="6" name="Picture 5" descr="WEBS DE MATEMÁTICAS | AREATABLET.Recursos Educativos TIC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7147" y="365126"/>
            <a:ext cx="1438479" cy="1304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66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Virtual Field Day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 panose="05000000000000000000" pitchFamily="2" charset="2"/>
              </a:rPr>
              <a:t>Today’s field day activity is the Towel Flip Challenge, watch the video for instructions.  Send me a video or pic of you completing the challenge OR the time it took you to complete it .  Good Luck!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www.youtube.com/watch?v=AmXOOqEEl9A</a:t>
            </a:r>
            <a:endParaRPr lang="en-US" dirty="0" smtClean="0"/>
          </a:p>
          <a:p>
            <a:endParaRPr lang="en-US" dirty="0" smtClean="0">
              <a:sym typeface="Wingdings" panose="05000000000000000000" pitchFamily="2" charset="2"/>
            </a:endParaRPr>
          </a:p>
        </p:txBody>
      </p:sp>
      <p:pic>
        <p:nvPicPr>
          <p:cNvPr id="4" name="Picture 3" descr="Colorful Sport Shoes - Free Vector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9988" y="365125"/>
            <a:ext cx="1725038" cy="1092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386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Math </a:t>
            </a:r>
            <a:endParaRPr lang="en-US" b="1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 </a:t>
            </a:r>
            <a:r>
              <a:rPr lang="en-US" dirty="0" smtClean="0"/>
              <a:t>you </a:t>
            </a:r>
            <a:r>
              <a:rPr lang="en-US" dirty="0" smtClean="0"/>
              <a:t>will be </a:t>
            </a:r>
            <a:r>
              <a:rPr lang="en-US" dirty="0" smtClean="0"/>
              <a:t>finishing your</a:t>
            </a:r>
            <a:r>
              <a:rPr lang="en-US" dirty="0" smtClean="0"/>
              <a:t> </a:t>
            </a:r>
            <a:r>
              <a:rPr lang="en-US" dirty="0" smtClean="0"/>
              <a:t>Number Scavenger Hunt at home.  See below for details.</a:t>
            </a:r>
          </a:p>
          <a:p>
            <a:pPr marL="186262" indent="0">
              <a:buNone/>
            </a:pPr>
            <a:endParaRPr lang="en-US" dirty="0"/>
          </a:p>
          <a:p>
            <a:pPr marL="186262" indent="0">
              <a:buNone/>
            </a:pPr>
            <a:endParaRPr lang="en-US" dirty="0"/>
          </a:p>
          <a:p>
            <a:endParaRPr lang="en-US" b="1" dirty="0" smtClean="0"/>
          </a:p>
        </p:txBody>
      </p:sp>
      <p:pic>
        <p:nvPicPr>
          <p:cNvPr id="4" name="Picture 3" descr="WEBS DE MATEMÁTICAS | AREATABLET.Recursos Educativos TIC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4415" y="481565"/>
            <a:ext cx="1205015" cy="1092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22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690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Social Studies  							</a:t>
            </a:r>
            <a:endParaRPr lang="en-US" b="1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We will continue our look at westward expansion.  Today </a:t>
            </a:r>
            <a:r>
              <a:rPr lang="en-US" dirty="0" smtClean="0"/>
              <a:t>you are going to complete an assignment on </a:t>
            </a:r>
            <a:r>
              <a:rPr lang="en-US" dirty="0" err="1" smtClean="0"/>
              <a:t>ReadWorks</a:t>
            </a:r>
            <a:r>
              <a:rPr lang="en-US" dirty="0" smtClean="0"/>
              <a:t> </a:t>
            </a:r>
            <a:r>
              <a:rPr lang="en-US" dirty="0" smtClean="0"/>
              <a:t>about the expedition of Lewis and Clark.</a:t>
            </a:r>
            <a:endParaRPr lang="en-US" dirty="0" smtClean="0"/>
          </a:p>
          <a:p>
            <a:r>
              <a:rPr lang="en-US" dirty="0">
                <a:hlinkClick r:id="rId2"/>
              </a:rPr>
              <a:t>https://www.readworks.org/article/Mapping-the-West-The-Journey-of-Lewis-and-Clark/b9051902-07ff-426a-adcf-80643f01862b#!articleTab:content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Our </a:t>
            </a:r>
            <a:r>
              <a:rPr lang="en-US" dirty="0" smtClean="0"/>
              <a:t>class code is A2S7RA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6" name="Picture 5" descr="File:Flag-map of the United States.svg - Wikipedia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892" y="578892"/>
            <a:ext cx="1435053" cy="898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014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2220</TotalTime>
  <Words>667</Words>
  <Application>Microsoft Office PowerPoint</Application>
  <PresentationFormat>Widescreen</PresentationFormat>
  <Paragraphs>104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Wingdings</vt:lpstr>
      <vt:lpstr>Office Theme</vt:lpstr>
      <vt:lpstr>Remote Learning  SMS-Grade 5</vt:lpstr>
      <vt:lpstr>GOOD MORNING! </vt:lpstr>
      <vt:lpstr>Daily Routine-At School  (for reference)</vt:lpstr>
      <vt:lpstr>Ideas for Possible Daily Routine  At Home</vt:lpstr>
      <vt:lpstr>Morning Math </vt:lpstr>
      <vt:lpstr>Virtual Field Day </vt:lpstr>
      <vt:lpstr>Math </vt:lpstr>
      <vt:lpstr>PowerPoint Presentation</vt:lpstr>
      <vt:lpstr>Social Studies         </vt:lpstr>
      <vt:lpstr>Science </vt:lpstr>
      <vt:lpstr>Readers Workshop</vt:lpstr>
      <vt:lpstr>We Made it!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Remote Learning</dc:title>
  <dc:creator>Grade 5 Teacher</dc:creator>
  <cp:lastModifiedBy>Grade 5 Teacher</cp:lastModifiedBy>
  <cp:revision>104</cp:revision>
  <dcterms:created xsi:type="dcterms:W3CDTF">2020-03-15T21:04:12Z</dcterms:created>
  <dcterms:modified xsi:type="dcterms:W3CDTF">2020-06-01T23:24:15Z</dcterms:modified>
</cp:coreProperties>
</file>