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307" r:id="rId6"/>
    <p:sldId id="308" r:id="rId7"/>
    <p:sldId id="312" r:id="rId8"/>
    <p:sldId id="313" r:id="rId9"/>
    <p:sldId id="302" r:id="rId10"/>
    <p:sldId id="309" r:id="rId11"/>
    <p:sldId id="310" r:id="rId12"/>
    <p:sldId id="305" r:id="rId13"/>
    <p:sldId id="306" r:id="rId14"/>
    <p:sldId id="311" r:id="rId15"/>
    <p:sldId id="304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46" autoAdjust="0"/>
    <p:restoredTop sz="94660"/>
  </p:normalViewPr>
  <p:slideViewPr>
    <p:cSldViewPr snapToGrid="0">
      <p:cViewPr varScale="1">
        <p:scale>
          <a:sx n="83" d="100"/>
          <a:sy n="83" d="100"/>
        </p:scale>
        <p:origin x="13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517B-AFA1-4B86-BF7D-71212520545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7820-C08B-4490-960F-C11F8D7D7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7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517B-AFA1-4B86-BF7D-71212520545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7820-C08B-4490-960F-C11F8D7D7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3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517B-AFA1-4B86-BF7D-71212520545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7820-C08B-4490-960F-C11F8D7D7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15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517B-AFA1-4B86-BF7D-71212520545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7820-C08B-4490-960F-C11F8D7D7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3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517B-AFA1-4B86-BF7D-71212520545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7820-C08B-4490-960F-C11F8D7D7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39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517B-AFA1-4B86-BF7D-71212520545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7820-C08B-4490-960F-C11F8D7D7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07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517B-AFA1-4B86-BF7D-71212520545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7820-C08B-4490-960F-C11F8D7D7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7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517B-AFA1-4B86-BF7D-71212520545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7820-C08B-4490-960F-C11F8D7D7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86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517B-AFA1-4B86-BF7D-71212520545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7820-C08B-4490-960F-C11F8D7D7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46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517B-AFA1-4B86-BF7D-71212520545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7820-C08B-4490-960F-C11F8D7D7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47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517B-AFA1-4B86-BF7D-71212520545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7820-C08B-4490-960F-C11F8D7D7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51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8517B-AFA1-4B86-BF7D-71212520545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B7820-C08B-4490-960F-C11F8D7D7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7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etepic.com/learn/freeremotestudentacces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1Ts0RN5_E1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Remote Learning</a:t>
            </a:r>
            <a:r>
              <a:rPr lang="en-US" dirty="0" smtClean="0">
                <a:solidFill>
                  <a:srgbClr val="0070C0"/>
                </a:solidFill>
              </a:rPr>
              <a:t>	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SMS-Grade 5</a:t>
            </a:r>
            <a:endParaRPr lang="en-US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Wednesday May </a:t>
            </a:r>
            <a:r>
              <a:rPr lang="en-US" dirty="0" smtClean="0"/>
              <a:t>27, </a:t>
            </a:r>
            <a:r>
              <a:rPr lang="en-US" dirty="0" smtClean="0"/>
              <a:t>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80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Social Studies  							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This week you will be working on and completing a </a:t>
            </a:r>
            <a:r>
              <a:rPr lang="en-US" dirty="0" err="1" smtClean="0"/>
              <a:t>WebQuest</a:t>
            </a:r>
            <a:r>
              <a:rPr lang="en-US" dirty="0" smtClean="0"/>
              <a:t>, the assignment is posted on </a:t>
            </a:r>
            <a:r>
              <a:rPr lang="en-US" dirty="0" err="1" smtClean="0"/>
              <a:t>weebly</a:t>
            </a:r>
            <a:r>
              <a:rPr lang="en-US" dirty="0" smtClean="0"/>
              <a:t>.  </a:t>
            </a:r>
            <a:endParaRPr lang="en-US" dirty="0"/>
          </a:p>
          <a:p>
            <a:r>
              <a:rPr lang="en-US" dirty="0" smtClean="0"/>
              <a:t>A </a:t>
            </a:r>
            <a:r>
              <a:rPr lang="en-US" dirty="0" err="1" smtClean="0"/>
              <a:t>WebQuest</a:t>
            </a:r>
            <a:r>
              <a:rPr lang="en-US" dirty="0" smtClean="0"/>
              <a:t> is an internet scavenger hunt.  The </a:t>
            </a:r>
            <a:r>
              <a:rPr lang="en-US" dirty="0" err="1" smtClean="0"/>
              <a:t>WebQuest</a:t>
            </a:r>
            <a:r>
              <a:rPr lang="en-US" dirty="0" smtClean="0"/>
              <a:t> you will be completing this week is about the Founding Fathers of the U.S.A.</a:t>
            </a:r>
          </a:p>
          <a:p>
            <a:r>
              <a:rPr lang="en-US" dirty="0" smtClean="0"/>
              <a:t>There are 54 questions to be answered.  As this is a short week I recommend answering 13 or 14 questions each day.  The last 4 are to be longer in response as they are deeper thinking questions.  Please be sure to answer all questions (in complete sentences) on paper, in a document or text and submit through Dojo on or before Friday, May 29</a:t>
            </a:r>
            <a:r>
              <a:rPr lang="en-US" baseline="30000" dirty="0" smtClean="0"/>
              <a:t>th</a:t>
            </a:r>
            <a:r>
              <a:rPr lang="en-US" dirty="0" smtClean="0"/>
              <a:t>.  Happy hunting!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 descr="File:Flag-map of the United States.svg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891" y="578891"/>
            <a:ext cx="1435053" cy="89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01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Science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Please continue reading about Earth’s atmosphere, specifically weather.  After reading </a:t>
            </a:r>
            <a:r>
              <a:rPr lang="en-US" dirty="0" err="1" smtClean="0"/>
              <a:t>pgs</a:t>
            </a:r>
            <a:r>
              <a:rPr lang="en-US" dirty="0" smtClean="0"/>
              <a:t> </a:t>
            </a:r>
            <a:r>
              <a:rPr lang="en-US" dirty="0" smtClean="0"/>
              <a:t>194-195 please draw a scene that includes your precipitation of choice.  For example a park on a rainy day or a hail storm in someone’s yard.  </a:t>
            </a:r>
          </a:p>
          <a:p>
            <a:r>
              <a:rPr lang="en-US" dirty="0" smtClean="0"/>
              <a:t>Please be detailed with the precipitation as it is described in the text. Have fun with it and put forth your best effort.</a:t>
            </a:r>
            <a:endParaRPr lang="en-US" dirty="0"/>
          </a:p>
          <a:p>
            <a:r>
              <a:rPr lang="en-US" dirty="0" smtClean="0"/>
              <a:t>Post a picture of your drawing to your Dojo portfolio or email it to me.  I will be posting them on our website.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Mrs. Egea's Class : UNIT 3: LIVING THING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550" y="365125"/>
            <a:ext cx="1417830" cy="129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25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44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89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Readers Workshop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In addition to your Book Club Project </a:t>
            </a:r>
            <a:r>
              <a:rPr lang="en-US" b="1" dirty="0" smtClean="0">
                <a:sym typeface="Wingdings" panose="05000000000000000000" pitchFamily="2" charset="2"/>
              </a:rPr>
              <a:t>please read at least 20 minutes </a:t>
            </a:r>
            <a:r>
              <a:rPr lang="en-US" dirty="0" smtClean="0">
                <a:sym typeface="Wingdings" panose="05000000000000000000" pitchFamily="2" charset="2"/>
              </a:rPr>
              <a:t>daily.  Keep a log of what you are reading, for example:</a:t>
            </a:r>
          </a:p>
          <a:p>
            <a:r>
              <a:rPr lang="en-US" b="1" dirty="0" smtClean="0">
                <a:sym typeface="Wingdings" panose="05000000000000000000" pitchFamily="2" charset="2"/>
              </a:rPr>
              <a:t>Date		Title of Book		Minutes Spent Reading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I’m keeping the Epic instructions up for anyone who may want them.</a:t>
            </a:r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://www.getepic.com/learn/freeremotestudentaccess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>
                <a:sym typeface="Wingdings" panose="05000000000000000000" pitchFamily="2" charset="2"/>
              </a:rPr>
              <a:t>Our class code is:  </a:t>
            </a:r>
            <a:r>
              <a:rPr lang="en-US" b="1" dirty="0" smtClean="0">
                <a:sym typeface="Wingdings" panose="05000000000000000000" pitchFamily="2" charset="2"/>
              </a:rPr>
              <a:t>ipq0478</a:t>
            </a:r>
          </a:p>
        </p:txBody>
      </p:sp>
      <p:pic>
        <p:nvPicPr>
          <p:cNvPr id="4" name="Picture 3" descr="English @ Edrissis: INTERNATIONAL DAY OF THE BOO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795" y="213466"/>
            <a:ext cx="1018668" cy="147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5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Art</a:t>
            </a:r>
            <a:endParaRPr lang="en-US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showed you Finn’s positive and negative art from last week.  I thought it was pretty neat.  Give it a try if you’d like: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www.youtube.com/watch?v=1Ts0RN5_E1A</a:t>
            </a:r>
            <a:endParaRPr lang="en-US" dirty="0"/>
          </a:p>
          <a:p>
            <a:r>
              <a:rPr lang="en-US" dirty="0" smtClean="0"/>
              <a:t>You will need paper, a black marker or pencil and a straight edge.</a:t>
            </a:r>
            <a:endParaRPr lang="en-US" dirty="0"/>
          </a:p>
        </p:txBody>
      </p:sp>
      <p:pic>
        <p:nvPicPr>
          <p:cNvPr id="4" name="Picture 3" descr="Artist Colorful Paint Brush · Free vector graphic o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855" y="230188"/>
            <a:ext cx="1189037" cy="128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26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We Made it!</a:t>
            </a:r>
            <a:endParaRPr lang="en-US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well, enjoy the rest of your day!</a:t>
            </a:r>
          </a:p>
          <a:p>
            <a:endParaRPr lang="en-US" dirty="0"/>
          </a:p>
        </p:txBody>
      </p:sp>
      <p:pic>
        <p:nvPicPr>
          <p:cNvPr id="5" name="Picture 4" descr="Giuntinipet razze cani Archives - Giuntinipe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189" y="2526435"/>
            <a:ext cx="52387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252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GOOD MORNING! </a:t>
            </a:r>
            <a:endParaRPr lang="en-US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Good morning, today is Wednesday, May </a:t>
            </a:r>
            <a:r>
              <a:rPr lang="en-US" dirty="0" smtClean="0">
                <a:latin typeface="Comic Sans MS" panose="030F0702030302020204" pitchFamily="66" charset="0"/>
              </a:rPr>
              <a:t>27</a:t>
            </a:r>
            <a:r>
              <a:rPr lang="en-US" baseline="30000" dirty="0" smtClean="0">
                <a:latin typeface="Comic Sans MS" panose="030F0702030302020204" pitchFamily="66" charset="0"/>
              </a:rPr>
              <a:t>th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Be sure to read the slides thoroughly.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Please join us at 10AM for our class Zoom</a:t>
            </a:r>
            <a:r>
              <a:rPr lang="en-US" dirty="0" smtClean="0">
                <a:latin typeface="Comic Sans MS" panose="030F0702030302020204" pitchFamily="66" charset="0"/>
              </a:rPr>
              <a:t>.  Mr. Bagley will be joining us to speak about his experience as a meteorologist and answer questions.  Please be on time to the Zoom.  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92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Daily Routine-At School 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(for reference)</a:t>
            </a:r>
            <a:endParaRPr lang="en-US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7275399"/>
              </p:ext>
            </p:extLst>
          </p:nvPr>
        </p:nvGraphicFramePr>
        <p:xfrm>
          <a:off x="838200" y="1825625"/>
          <a:ext cx="10515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63420973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42428337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23750246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21890119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1773664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Monday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Tuesday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Wednesday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Friday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128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Morning math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Morning 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Morning Math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Morning Math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Morning Math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23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Writers Workshop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905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Snack 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Prayer/Service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Snack break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Snack break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856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Social Studies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Snack</a:t>
                      </a:r>
                      <a:r>
                        <a:rPr lang="en-US" baseline="0" dirty="0" smtClean="0"/>
                        <a:t> Break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Snack</a:t>
                      </a:r>
                      <a:r>
                        <a:rPr lang="en-US" baseline="0" dirty="0" smtClean="0"/>
                        <a:t> Break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Writers</a:t>
                      </a:r>
                      <a:r>
                        <a:rPr lang="en-US" baseline="0" dirty="0" smtClean="0"/>
                        <a:t> Workshop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Writers</a:t>
                      </a:r>
                      <a:r>
                        <a:rPr lang="en-US" baseline="0" dirty="0" smtClean="0"/>
                        <a:t> Workshop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127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Social</a:t>
                      </a:r>
                      <a:r>
                        <a:rPr lang="en-US" baseline="0" dirty="0" smtClean="0"/>
                        <a:t> Studies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Social</a:t>
                      </a:r>
                      <a:r>
                        <a:rPr lang="en-US" baseline="0" dirty="0" smtClean="0"/>
                        <a:t>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Social</a:t>
                      </a:r>
                      <a:r>
                        <a:rPr lang="en-US" baseline="0" dirty="0" smtClean="0"/>
                        <a:t> Studies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Social Studies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960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Spanish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992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Lunch/Recess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Lunch/Recess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Lunch/Recess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Lunch/Recess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Lunch/Recess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757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Readers Workshop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Readers</a:t>
                      </a:r>
                      <a:r>
                        <a:rPr lang="en-US" baseline="0" dirty="0" smtClean="0"/>
                        <a:t> Workshop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Choir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Readers Workshop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51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Readers</a:t>
                      </a:r>
                      <a:r>
                        <a:rPr lang="en-US" baseline="0" dirty="0" smtClean="0"/>
                        <a:t> Workshop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Religion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Readers Workshop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Spanish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623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295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Ideas for Possible Daily Routine 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At Home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After breakfast get settled at workspace and complete Morning Math on blank paper.</a:t>
            </a:r>
          </a:p>
          <a:p>
            <a:r>
              <a:rPr lang="en-US" dirty="0" smtClean="0"/>
              <a:t>Work on subject assignments, if questions email me I will be checking my email on the hour.</a:t>
            </a:r>
          </a:p>
          <a:p>
            <a:r>
              <a:rPr lang="en-US" dirty="0" smtClean="0"/>
              <a:t>Take a snack break/</a:t>
            </a:r>
            <a:r>
              <a:rPr lang="en-US" dirty="0" err="1" smtClean="0"/>
              <a:t>Facetime</a:t>
            </a:r>
            <a:r>
              <a:rPr lang="en-US" dirty="0" smtClean="0"/>
              <a:t> a friend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r>
              <a:rPr lang="en-US" dirty="0" smtClean="0"/>
              <a:t>If you can get outside for a quick break, do it.</a:t>
            </a:r>
          </a:p>
          <a:p>
            <a:r>
              <a:rPr lang="en-US" dirty="0" smtClean="0"/>
              <a:t>Continue working on assignments, if you sent questions check email for answer from me.</a:t>
            </a:r>
          </a:p>
          <a:p>
            <a:r>
              <a:rPr lang="en-US" dirty="0" smtClean="0"/>
              <a:t>Lunch-</a:t>
            </a:r>
            <a:r>
              <a:rPr lang="en-US" dirty="0" err="1" smtClean="0"/>
              <a:t>Buen</a:t>
            </a:r>
            <a:r>
              <a:rPr lang="en-US" dirty="0" smtClean="0"/>
              <a:t> </a:t>
            </a:r>
            <a:r>
              <a:rPr lang="en-US" dirty="0" err="1" smtClean="0"/>
              <a:t>Provecho</a:t>
            </a:r>
            <a:r>
              <a:rPr lang="en-US" dirty="0" smtClean="0"/>
              <a:t> (Enjoy your meal!)</a:t>
            </a:r>
          </a:p>
          <a:p>
            <a:r>
              <a:rPr lang="en-US" dirty="0" smtClean="0"/>
              <a:t>Reading time, 20 minutes (at least) after lunch</a:t>
            </a:r>
          </a:p>
          <a:p>
            <a:r>
              <a:rPr lang="en-US" dirty="0" smtClean="0"/>
              <a:t>If you can get back outside for a break, do it</a:t>
            </a:r>
          </a:p>
          <a:p>
            <a:r>
              <a:rPr lang="en-US" dirty="0" smtClean="0"/>
              <a:t>Finish up any assignments, enjoy the rest of your day!</a:t>
            </a:r>
          </a:p>
        </p:txBody>
      </p:sp>
    </p:spTree>
    <p:extLst>
      <p:ext uri="{BB962C8B-B14F-4D97-AF65-F5344CB8AC3E}">
        <p14:creationId xmlns:p14="http://schemas.microsoft.com/office/powerpoint/2010/main" val="681638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Morning Math </a:t>
            </a:r>
            <a:endParaRPr lang="en-US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MUST DO</a:t>
            </a:r>
          </a:p>
          <a:p>
            <a:r>
              <a:rPr lang="en-US" dirty="0" smtClean="0"/>
              <a:t>Please answer the daily questions from this morning math work on a blank paper with your name and title MW24. </a:t>
            </a:r>
          </a:p>
          <a:p>
            <a:r>
              <a:rPr lang="en-US" dirty="0" smtClean="0"/>
              <a:t>The PDF is posted on </a:t>
            </a:r>
            <a:r>
              <a:rPr lang="en-US" dirty="0" err="1" smtClean="0"/>
              <a:t>Weebly</a:t>
            </a:r>
            <a:r>
              <a:rPr lang="en-US" dirty="0" smtClean="0"/>
              <a:t>.  </a:t>
            </a:r>
            <a:r>
              <a:rPr lang="en-US" b="1" dirty="0" smtClean="0"/>
              <a:t>You do not have to print this</a:t>
            </a:r>
            <a:r>
              <a:rPr lang="en-US" dirty="0" smtClean="0"/>
              <a:t>.  You can solve the problems by reading them on screen and solving them on paper.</a:t>
            </a:r>
          </a:p>
        </p:txBody>
      </p:sp>
      <p:pic>
        <p:nvPicPr>
          <p:cNvPr id="6" name="Picture 5" descr="WEBS DE MATEMÁTICAS | AREATABLET.Recursos Educativos TIC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147" y="365125"/>
            <a:ext cx="1438478" cy="130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Math </a:t>
            </a:r>
            <a:endParaRPr lang="en-US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Dividing Fractions Check-In-TAKE TWO </a:t>
            </a:r>
            <a:r>
              <a:rPr lang="en-US" dirty="0" smtClean="0">
                <a:sym typeface="Wingdings" panose="05000000000000000000" pitchFamily="2" charset="2"/>
              </a:rPr>
              <a:t>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Please complete the must do check-in below, the second slide is a can-do it is NOT required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b="1" dirty="0" smtClean="0"/>
          </a:p>
        </p:txBody>
      </p:sp>
      <p:pic>
        <p:nvPicPr>
          <p:cNvPr id="4" name="Picture 3" descr="WEBS DE MATEMÁTICAS | AREATABLET.Recursos Educativos TIC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415" y="481565"/>
            <a:ext cx="1205014" cy="109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6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221" y="0"/>
            <a:ext cx="23355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56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000" y="0"/>
            <a:ext cx="2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79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Weekly Mass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 we will not be attending weekly Mass, please take some quiet time today to reflect and pray.</a:t>
            </a:r>
          </a:p>
          <a:p>
            <a:pPr lvl="1"/>
            <a:r>
              <a:rPr lang="en-US" dirty="0" smtClean="0"/>
              <a:t>Reflect </a:t>
            </a:r>
            <a:r>
              <a:rPr lang="en-US" dirty="0" smtClean="0"/>
              <a:t>on this time away from school.  What is it like being home?  How can you make the most of this time?  How can you spend your time and energy in a way that is purposeful?  How can you use this time to enjoy your family and show them how thankful you are for them?</a:t>
            </a:r>
          </a:p>
          <a:p>
            <a:pPr lvl="1"/>
            <a:r>
              <a:rPr lang="en-US" dirty="0" smtClean="0"/>
              <a:t>Pray for those in need.  Pray for those worries you have in your mind and heart.  Pray for any special intentions.  God is listening, He is always there.  </a:t>
            </a:r>
          </a:p>
          <a:p>
            <a:pPr lvl="1"/>
            <a:r>
              <a:rPr lang="en-US" dirty="0" smtClean="0"/>
              <a:t>There is no wrong way to pray, you can pray alone or with family, aloud or quietly in your mind.  God is listening.</a:t>
            </a:r>
          </a:p>
          <a:p>
            <a:r>
              <a:rPr lang="en-US" dirty="0" smtClean="0"/>
              <a:t>Please share how you observe our weekly Mass time at home.  </a:t>
            </a:r>
            <a:r>
              <a:rPr lang="en-US" b="1" dirty="0" smtClean="0"/>
              <a:t>Submit it as a text to your Class Dojo Portfolio.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0975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2216</TotalTime>
  <Words>857</Words>
  <Application>Microsoft Office PowerPoint</Application>
  <PresentationFormat>Widescreen</PresentationFormat>
  <Paragraphs>106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Wingdings</vt:lpstr>
      <vt:lpstr>Office Theme</vt:lpstr>
      <vt:lpstr>Remote Learning  SMS-Grade 5</vt:lpstr>
      <vt:lpstr>GOOD MORNING! </vt:lpstr>
      <vt:lpstr>Daily Routine-At School  (for reference)</vt:lpstr>
      <vt:lpstr>Ideas for Possible Daily Routine  At Home</vt:lpstr>
      <vt:lpstr>Morning Math </vt:lpstr>
      <vt:lpstr>Math </vt:lpstr>
      <vt:lpstr>PowerPoint Presentation</vt:lpstr>
      <vt:lpstr>PowerPoint Presentation</vt:lpstr>
      <vt:lpstr>Weekly Mass</vt:lpstr>
      <vt:lpstr>Social Studies         </vt:lpstr>
      <vt:lpstr>Science </vt:lpstr>
      <vt:lpstr>PowerPoint Presentation</vt:lpstr>
      <vt:lpstr>PowerPoint Presentation</vt:lpstr>
      <vt:lpstr>Readers Workshop</vt:lpstr>
      <vt:lpstr>Art</vt:lpstr>
      <vt:lpstr>We Made it!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Remote Learning</dc:title>
  <dc:creator>Grade 5 Teacher</dc:creator>
  <cp:lastModifiedBy>Grade 5 Teacher</cp:lastModifiedBy>
  <cp:revision>104</cp:revision>
  <dcterms:created xsi:type="dcterms:W3CDTF">2020-03-15T21:04:12Z</dcterms:created>
  <dcterms:modified xsi:type="dcterms:W3CDTF">2020-05-26T22:51:08Z</dcterms:modified>
</cp:coreProperties>
</file>